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  <p:sldId id="259" r:id="rId4"/>
    <p:sldId id="260" r:id="rId5"/>
    <p:sldId id="276" r:id="rId6"/>
    <p:sldId id="277" r:id="rId7"/>
    <p:sldId id="278" r:id="rId8"/>
    <p:sldId id="279" r:id="rId9"/>
    <p:sldId id="280" r:id="rId10"/>
    <p:sldId id="273" r:id="rId11"/>
    <p:sldId id="27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A427B-CDDE-4839-8A00-94FEFE3BF9F9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162AF-C9B3-40CC-981B-1E08DF57DB74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71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ubtitle 3"/>
          <p:cNvSpPr txBox="1">
            <a:spLocks/>
          </p:cNvSpPr>
          <p:nvPr/>
        </p:nvSpPr>
        <p:spPr>
          <a:xfrm>
            <a:off x="642910" y="2500306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In 2017, marketers need to be </a:t>
            </a:r>
            <a:r>
              <a:rPr lang="en-IN" sz="27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prepared to produce and distribute the right content to the right people on the right devices. </a:t>
            </a:r>
            <a:endParaRPr lang="en-IN" sz="27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642910" y="271462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Thank You</a:t>
            </a:r>
            <a:endParaRPr kumimoji="0" lang="en-IN" sz="6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itle 2"/>
          <p:cNvSpPr txBox="1">
            <a:spLocks/>
          </p:cNvSpPr>
          <p:nvPr/>
        </p:nvSpPr>
        <p:spPr>
          <a:xfrm>
            <a:off x="642910" y="2214554"/>
            <a:ext cx="800105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Verdana" pitchFamily="34" charset="0"/>
                <a:cs typeface="Verdana" pitchFamily="34" charset="0"/>
              </a:rPr>
              <a:t>Video #3</a:t>
            </a:r>
          </a:p>
        </p:txBody>
      </p:sp>
      <p:sp>
        <p:nvSpPr>
          <p:cNvPr id="15" name="Subtitle 3"/>
          <p:cNvSpPr txBox="1">
            <a:spLocks/>
          </p:cNvSpPr>
          <p:nvPr/>
        </p:nvSpPr>
        <p:spPr>
          <a:xfrm>
            <a:off x="1571604" y="3500438"/>
            <a:ext cx="6400800" cy="11096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Mobile Marketing Trends for 2017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ontent Placeholder 4"/>
          <p:cNvSpPr txBox="1">
            <a:spLocks/>
          </p:cNvSpPr>
          <p:nvPr/>
        </p:nvSpPr>
        <p:spPr>
          <a:xfrm>
            <a:off x="714348" y="2285992"/>
            <a:ext cx="7858180" cy="3071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en-IN" sz="7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The mobile industry and marketers </a:t>
            </a:r>
          </a:p>
          <a:p>
            <a:pPr>
              <a:lnSpc>
                <a:spcPct val="150000"/>
              </a:lnSpc>
              <a:buNone/>
            </a:pPr>
            <a:r>
              <a:rPr lang="en-IN" sz="5700" b="1" dirty="0" smtClean="0">
                <a:solidFill>
                  <a:schemeClr val="accent5">
                    <a:lumMod val="75000"/>
                  </a:schemeClr>
                </a:solidFill>
              </a:rPr>
              <a:t>are buzzing which mobile trends will be key players in marketing strategies in 2017. Here are some of the mobile marketing trends that you should watch out for this year!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1012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#1  Rise of Mobile Apps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714348" y="3357562"/>
            <a:ext cx="7620000" cy="9953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Mobile Apps will keep rising and the share of mobile commerce sales on mobile applications will continue to increase.</a:t>
            </a:r>
            <a:endParaRPr kumimoji="0" lang="en-IN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n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1012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#2  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2017 is the year of Proximity Marketing 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714348" y="3357562"/>
            <a:ext cx="7620000" cy="9953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With advancement in beacon technology, marketers can leverage the 74% of millennials who are willing to receive location-based mobile alerts and place offers directly in their hands!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1012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#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3 Demand for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Personalization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714348" y="3357562"/>
            <a:ext cx="7620000" cy="9953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In 2017, businesses need to focus on personalizing the user experience of their products and services.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1012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#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4 Video will play a bigger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role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714348" y="3357562"/>
            <a:ext cx="7620000" cy="9953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IN" sz="2800" b="1" dirty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B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usinesses need to start investing in video campaigns within their mobile marketing strategies for 2017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1012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#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5 Visuals will be queen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714348" y="3357562"/>
            <a:ext cx="7786742" cy="9953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IN" sz="2800" b="1" dirty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F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or 2017, make sure to refocus your mobile marketing strategy to be more visual and valuable for your audience!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1012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#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6 Other devices will come into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play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714348" y="3357562"/>
            <a:ext cx="7786742" cy="9953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The rise of new devices such as smart watches breeds brand new opportunities for businesses to market across multiple devices.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216</Words>
  <Application>Microsoft Office PowerPoint</Application>
  <PresentationFormat>On-screen Show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3</cp:revision>
  <dcterms:created xsi:type="dcterms:W3CDTF">2016-12-18T19:12:46Z</dcterms:created>
  <dcterms:modified xsi:type="dcterms:W3CDTF">2016-12-18T19:31:45Z</dcterms:modified>
</cp:coreProperties>
</file>